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9" r:id="rId5"/>
    <p:sldId id="271" r:id="rId6"/>
    <p:sldId id="258" r:id="rId7"/>
    <p:sldId id="270" r:id="rId8"/>
    <p:sldId id="259" r:id="rId9"/>
    <p:sldId id="272" r:id="rId10"/>
    <p:sldId id="273" r:id="rId11"/>
    <p:sldId id="262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A8592-6163-4180-BD25-BACDF207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FAABA4-C6C6-BAF5-539E-A2838D5BA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4D56D0-1110-19B6-5E69-35F6A578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9C236-99C1-63CF-C4AF-40D9B119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1ABEC1-3F44-0BA7-E268-99BD2D04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644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BAA3C-1485-0F62-75FB-8F7E7F71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6943D2-BBF9-CB51-E640-AB922BA70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D8B159-AEC7-7E8E-60B3-DB172774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EB0FFC-CD5E-BC78-713F-59BC24FD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323517-8943-8134-D439-86FAC537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213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765888A-054D-AB31-C7CA-0615EEFA1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536F02-260F-4D04-FB75-2E38ED8CE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96B6CE-160B-9D7B-865A-132FC335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E78D60-F8C5-441D-050C-A0853E85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5D5805-007F-9289-B063-A0F29723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207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A1410-1D73-A7F2-16C4-324EE1EF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98B975-FEEF-C920-4B80-59EF6F2DC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490C99-99A9-8DF1-C30F-C5D337B0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3AFDE5-D3CA-FA5F-8A2C-E0EA4CC0E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D4CE7F-E022-BEAF-6138-C24F537E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20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62929-5201-2B8B-6193-C06A5EEA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9D427C-1CF6-9E5F-CBB9-80CC80F8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8FFCB9-0669-5F2C-02F6-C2952E821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6E5C09-2DF7-9E15-E49B-FC1E95CA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9224D7-6405-9C4B-E11F-AC575315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374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B8649-FCE5-1FD3-08A5-AA000A29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92B3B3-4626-AD33-4256-C8627309E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218369-B08D-4234-0066-B0020B1F8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ADA594-8717-0CE9-F16F-A7FAC0E9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8C3D69-3BBE-143A-9037-BA13693A0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C79D87-CAA8-67A5-4E22-7EF416F3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433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FEC5E-4CC4-8CF3-3BFF-A776FEEBF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F3DEC9-9482-2A06-FEA7-19987B95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79A4A2-DC68-4659-628D-519F7DEAC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3068B2-092B-67BE-B701-290B66A3C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DF85B96-8803-3067-EDF7-7A8297949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5D9958-D308-D33B-0C96-39F7FC32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3B4D39-0784-1750-DCFD-E9AEDB68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D8B584-66AD-69E6-DFB4-C8739790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071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E6F25-093D-E5E1-5E6E-10E5D4CA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658EB1E-44D7-BA84-B924-1B9725DF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3A7A90-F1B9-CD5E-E1D4-4E41D882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ED7F88-739C-E33D-742B-5DD3D4E1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26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B35161-A833-EA6B-E87E-1FBFEB3A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5FB02B-362E-092C-6CEF-0C5999EB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C76085-3074-A522-FA5D-15161577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684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45FB9-A49B-D964-1508-9FCA5CE9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81745F-D900-A595-330D-40B9450A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9E1F16-3810-FD54-271F-14657F69D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27CDCA-A6D7-A0EF-6837-38EA137A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7832D8-7BD0-69FC-AFF2-8E2D3C0E6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1EBFB7-E495-537A-61BA-E0A9476B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251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1BE3-7B27-CB94-4387-5AFF062A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EB175B9-D951-7CAD-9BFD-63A240E22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D7DB33-0B83-1FFC-AE06-37702F31D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86AECB-0973-ADC2-DE91-C664EC30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98BAF1-CD4C-09AF-D639-C0B897BE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8D6AEB-9833-6648-CF5D-19C85176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562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4AD1A23-BA9D-2E8F-0E90-D71BAE01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49603B-4FEC-1526-44B8-A3404DFFF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AEADEF-35FB-9068-1099-6798FF39E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A252F-0F52-4A85-9F44-13492ACC3CCF}" type="datetimeFigureOut">
              <a:rPr lang="de-CH" smtClean="0"/>
              <a:t>15.12.2025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A6CDEF-5A22-6EFF-1474-F6C932331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E09AA6-3CC7-9426-CE23-00E4A5EF2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1EE95E-B5F8-49A5-A747-0F6C34D931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75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733D40E-18F8-30AA-AF5F-B131D353B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638"/>
            <a:ext cx="9144000" cy="1655762"/>
          </a:xfrm>
        </p:spPr>
        <p:txBody>
          <a:bodyPr>
            <a:normAutofit/>
          </a:bodyPr>
          <a:lstStyle/>
          <a:p>
            <a:r>
              <a:rPr lang="de-CH" sz="3200" b="1" dirty="0"/>
              <a:t>Die Länder in der Sahelzone</a:t>
            </a:r>
          </a:p>
        </p:txBody>
      </p:sp>
      <p:pic>
        <p:nvPicPr>
          <p:cNvPr id="5" name="Grafik 4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C50BDE23-5DAD-663A-62DE-3A646549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1006968"/>
            <a:ext cx="9540240" cy="56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3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F3C52-D382-315D-06AD-CE026C03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 descr="Ein Bild, das Person, Kleidung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6168B4DC-84F6-0BAA-477C-9F9E8DF9A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14" y="282048"/>
            <a:ext cx="9637426" cy="6407863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4424B2-35D9-5B8C-F818-1E498020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454" y="365125"/>
            <a:ext cx="884271" cy="2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4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00B66-1683-F5B7-E38B-0CD4A50F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822E501-0C8C-3E64-3BFA-21BD4DA3D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" y="27784"/>
            <a:ext cx="7963227" cy="308575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F0F24B-5247-DEDA-6887-B30A6D0FF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40" y="3058164"/>
            <a:ext cx="6762750" cy="37720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5BD280F-377F-636A-F3AC-193D6A8C8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0" y="120968"/>
            <a:ext cx="1052830" cy="2871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A4BC5F-F784-B5DE-BDB9-5E7C1D6F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369" y="3081154"/>
            <a:ext cx="884271" cy="2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7C96D-9549-3EFC-3AC2-A66428D1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63D26C7-86B7-EB0E-C7F8-14EC61A2D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483" t="-24" r="5181" b="24"/>
          <a:stretch/>
        </p:blipFill>
        <p:spPr bwMode="auto">
          <a:xfrm>
            <a:off x="230404" y="365126"/>
            <a:ext cx="11484071" cy="5919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98FFAA-F481-4214-8C01-435E9548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5" y="5984236"/>
            <a:ext cx="1101444" cy="3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5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33BEB-DEEF-97E3-BCAB-673A1169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320" y="156957"/>
            <a:ext cx="5166360" cy="3272043"/>
          </a:xfrm>
        </p:spPr>
        <p:txBody>
          <a:bodyPr>
            <a:normAutofit/>
          </a:bodyPr>
          <a:lstStyle/>
          <a:p>
            <a:r>
              <a:rPr lang="de-CH" dirty="0"/>
              <a:t>Bevölkerung :</a:t>
            </a:r>
            <a:br>
              <a:rPr lang="de-CH" dirty="0"/>
            </a:br>
            <a:r>
              <a:rPr lang="de-CH" dirty="0"/>
              <a:t>Total 76 </a:t>
            </a:r>
            <a:r>
              <a:rPr lang="de-CH" dirty="0" err="1"/>
              <a:t>Mio</a:t>
            </a:r>
            <a:br>
              <a:rPr lang="de-CH" dirty="0"/>
            </a:br>
            <a:r>
              <a:rPr lang="de-CH" dirty="0"/>
              <a:t>Christen ; 6.7 </a:t>
            </a:r>
            <a:r>
              <a:rPr lang="de-CH" dirty="0" err="1"/>
              <a:t>Mio</a:t>
            </a:r>
            <a:br>
              <a:rPr lang="de-CH" dirty="0"/>
            </a:br>
            <a:r>
              <a:rPr lang="de-CH" dirty="0"/>
              <a:t>Hauptreligion : Islam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68E4E43-3930-C79C-EB92-058C2EE46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090" y="156957"/>
            <a:ext cx="2736938" cy="20985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37478B-02AD-B03A-81B9-9EA3E7CB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97" y="2255520"/>
            <a:ext cx="2755205" cy="20985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586301-67E5-E698-C224-246C5D7F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90" y="4354083"/>
            <a:ext cx="2654912" cy="209856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9075B55-65CA-E225-991B-22E5C11CCFC2}"/>
              </a:ext>
            </a:extLst>
          </p:cNvPr>
          <p:cNvSpPr txBox="1"/>
          <p:nvPr/>
        </p:nvSpPr>
        <p:spPr>
          <a:xfrm>
            <a:off x="3957321" y="674916"/>
            <a:ext cx="1991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Mali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F83964-3EE3-E79C-A384-90B3FC844275}"/>
              </a:ext>
            </a:extLst>
          </p:cNvPr>
          <p:cNvSpPr txBox="1"/>
          <p:nvPr/>
        </p:nvSpPr>
        <p:spPr>
          <a:xfrm>
            <a:off x="3886202" y="2574836"/>
            <a:ext cx="1991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Burkina Faso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3E0F32-C19C-8132-E45B-7A790067F824}"/>
              </a:ext>
            </a:extLst>
          </p:cNvPr>
          <p:cNvSpPr txBox="1"/>
          <p:nvPr/>
        </p:nvSpPr>
        <p:spPr>
          <a:xfrm>
            <a:off x="4010662" y="4597152"/>
            <a:ext cx="3876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Niger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572509-8B1A-5388-0CFB-D75E4C3AA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45" y="6482075"/>
            <a:ext cx="802879" cy="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0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53AFE-0F9C-95D5-CBFD-D2A61AE8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8595"/>
            <a:ext cx="10515600" cy="3063875"/>
          </a:xfrm>
        </p:spPr>
        <p:txBody>
          <a:bodyPr>
            <a:normAutofit/>
          </a:bodyPr>
          <a:lstStyle/>
          <a:p>
            <a:r>
              <a:rPr lang="de-CH" sz="3600" b="1" dirty="0"/>
              <a:t>Kamerun :</a:t>
            </a:r>
            <a:br>
              <a:rPr lang="de-CH" sz="3600" dirty="0"/>
            </a:br>
            <a:r>
              <a:rPr lang="de-CH" sz="3600" dirty="0"/>
              <a:t>Bevölkerung : 29.4 </a:t>
            </a:r>
            <a:r>
              <a:rPr lang="de-CH" sz="3600" dirty="0" err="1"/>
              <a:t>Mio</a:t>
            </a:r>
            <a:br>
              <a:rPr lang="de-CH" sz="3600" dirty="0"/>
            </a:br>
            <a:r>
              <a:rPr lang="de-CH" sz="3600" dirty="0"/>
              <a:t>Christen 17.12 </a:t>
            </a:r>
            <a:r>
              <a:rPr lang="de-CH" sz="3600" dirty="0" err="1"/>
              <a:t>Mio</a:t>
            </a:r>
            <a:br>
              <a:rPr lang="de-CH" sz="3600" dirty="0"/>
            </a:br>
            <a:r>
              <a:rPr lang="de-CH" sz="3600" dirty="0"/>
              <a:t>Hauptreligion : Christlicher Glaube</a:t>
            </a:r>
            <a:br>
              <a:rPr lang="de-CH" sz="3600" dirty="0"/>
            </a:br>
            <a:r>
              <a:rPr lang="de-CH" sz="3600" dirty="0"/>
              <a:t>Staatsform : Präsidialrepublik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7621BF1-4BCB-99DA-C31F-CF42D78DF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2" y="2564765"/>
            <a:ext cx="5160928" cy="404431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AE7319F-FBD7-77BB-25FA-C5402E6D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65" y="2941320"/>
            <a:ext cx="856841" cy="2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9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B6B59-BFFB-B06D-8EB4-297652C4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40"/>
            <a:ext cx="10515600" cy="2763520"/>
          </a:xfrm>
        </p:spPr>
        <p:txBody>
          <a:bodyPr>
            <a:noAutofit/>
          </a:bodyPr>
          <a:lstStyle/>
          <a:p>
            <a:r>
              <a:rPr lang="de-CH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Nigeria :</a:t>
            </a:r>
            <a:b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Bevölkerung :  229.15 </a:t>
            </a:r>
            <a:r>
              <a:rPr lang="de-CH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Mio</a:t>
            </a:r>
            <a: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Christen : 106.6 </a:t>
            </a:r>
            <a:r>
              <a:rPr lang="de-CH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Mio</a:t>
            </a:r>
            <a: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/46,5 %</a:t>
            </a:r>
            <a:b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Hauptreligion : Christlicher Glaube, Islam</a:t>
            </a:r>
            <a:b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Staatsform  :  Präsidentielle Bundesrepublik</a:t>
            </a:r>
            <a:br>
              <a:rPr lang="de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e-CH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CFA624-AB85-312D-6BDF-C01B1BC99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729933"/>
            <a:ext cx="5090159" cy="39817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4A04E8D-5A5B-32C0-F5A2-26CCECFF9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145" y="2956560"/>
            <a:ext cx="931333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57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B5782-D840-6386-19BA-E44B5C53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Landschaft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AC4E3AA-3EB1-CADD-9B83-E1D46D57F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6" y="2303145"/>
            <a:ext cx="6527007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042207-1504-CCF0-1363-CE55EE181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05" y="3429000"/>
            <a:ext cx="5334964" cy="322548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8B4B88-1E60-A602-D328-5EBA4B4FF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05" y="-31123"/>
            <a:ext cx="5334964" cy="35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80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4FA74-A535-3AAE-010F-5712242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graphicFrame>
        <p:nvGraphicFramePr>
          <p:cNvPr id="4" name="Inhaltsplatzhalter 3">
            <a:hlinkClick r:id="" action="ppaction://ole?verb=0"/>
            <a:extLst>
              <a:ext uri="{FF2B5EF4-FFF2-40B4-BE49-F238E27FC236}">
                <a16:creationId xmlns:a16="http://schemas.microsoft.com/office/drawing/2014/main" id="{D9160A95-A491-B804-903B-E014E14043F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311059"/>
              </p:ext>
            </p:extLst>
          </p:nvPr>
        </p:nvGraphicFramePr>
        <p:xfrm>
          <a:off x="-1322962" y="-962933"/>
          <a:ext cx="15018642" cy="8405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986527" imgH="3366481" progId="PowerPoint.Show.12">
                  <p:embed/>
                </p:oleObj>
              </mc:Choice>
              <mc:Fallback>
                <p:oleObj name="Presentation" r:id="rId2" imgW="5986527" imgH="3366481" progId="PowerPoint.Show.12">
                  <p:embed/>
                  <p:pic>
                    <p:nvPicPr>
                      <p:cNvPr id="4" name="Inhaltsplatzhalter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D9160A95-A491-B804-903B-E014E1404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22962" y="-962933"/>
                        <a:ext cx="15018642" cy="8405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232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Karte, Atlas, Schrift enthält.&#10;&#10;KI-generierte Inhalte können fehlerhaft sein.">
            <a:extLst>
              <a:ext uri="{FF2B5EF4-FFF2-40B4-BE49-F238E27FC236}">
                <a16:creationId xmlns:a16="http://schemas.microsoft.com/office/drawing/2014/main" id="{940C7D2C-8176-358E-8A23-26DFBC4CA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-20918"/>
            <a:ext cx="5411301" cy="6736678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77E1E1-287F-3A1F-1604-D0F5C6C5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19" y="142240"/>
            <a:ext cx="968601" cy="2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2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BA0F1-EC94-84B6-B2C2-43859E35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ED9A27-87D3-5255-7CE1-079CBEE9D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2BFC8D-5691-F458-0F46-E8889A0F4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2" y="528320"/>
            <a:ext cx="10562157" cy="555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DEEB146-DD1D-F8C8-95D1-0C4527B72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856" y="6176964"/>
            <a:ext cx="1361402" cy="363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33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6C8C3-B78F-C505-DE01-C2D1387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Grafik 6" descr="Ein Bild, das draußen, Waffe, Baum, Gras enthält.&#10;&#10;KI-generierte Inhalte können fehlerhaft sein.">
            <a:extLst>
              <a:ext uri="{FF2B5EF4-FFF2-40B4-BE49-F238E27FC236}">
                <a16:creationId xmlns:a16="http://schemas.microsoft.com/office/drawing/2014/main" id="{BAEE584A-37FB-E717-A73B-5BDBC4C3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68274"/>
            <a:ext cx="7258050" cy="3788235"/>
          </a:xfrm>
          <a:prstGeom prst="rect">
            <a:avLst/>
          </a:prstGeom>
        </p:spPr>
      </p:pic>
      <p:pic>
        <p:nvPicPr>
          <p:cNvPr id="11" name="Inhaltsplatzhalter 10" descr="Ein Bild, das Himmel, draußen, Transport, Militärfahrzeug enthält.&#10;&#10;KI-generierte Inhalte können fehlerhaft sein.">
            <a:extLst>
              <a:ext uri="{FF2B5EF4-FFF2-40B4-BE49-F238E27FC236}">
                <a16:creationId xmlns:a16="http://schemas.microsoft.com/office/drawing/2014/main" id="{8DC2A172-A358-4FF5-6575-2BB7BEBC5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" y="2529578"/>
            <a:ext cx="6384074" cy="4139827"/>
          </a:xfrm>
        </p:spPr>
      </p:pic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60888BC0-088C-CF35-6478-6F18FF545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65919"/>
            <a:ext cx="5638800" cy="34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5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Himmel, Gebäude, Kleidung enthält.&#10;&#10;KI-generierte Inhalte können fehlerhaft sein.">
            <a:extLst>
              <a:ext uri="{FF2B5EF4-FFF2-40B4-BE49-F238E27FC236}">
                <a16:creationId xmlns:a16="http://schemas.microsoft.com/office/drawing/2014/main" id="{AEE631FB-41DF-2904-F07F-80D95559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t="14713" r="2053" b="-1886"/>
          <a:stretch/>
        </p:blipFill>
        <p:spPr>
          <a:xfrm>
            <a:off x="3499773" y="1327091"/>
            <a:ext cx="8666048" cy="5561389"/>
          </a:xfrm>
          <a:prstGeom prst="rect">
            <a:avLst/>
          </a:prstGeom>
        </p:spPr>
      </p:pic>
      <p:pic>
        <p:nvPicPr>
          <p:cNvPr id="8" name="Grafik 7" descr="Ein Bild, das Kleidung, Person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127301AA-9DB3-8651-18E0-59B6521D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3368674"/>
            <a:ext cx="6116588" cy="341164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F41B617-0D5C-0FB5-E41B-DE066CFF2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40" y="6493519"/>
            <a:ext cx="750915" cy="200343"/>
          </a:xfrm>
          <a:prstGeom prst="rect">
            <a:avLst/>
          </a:prstGeom>
          <a:noFill/>
        </p:spPr>
      </p:pic>
      <p:pic>
        <p:nvPicPr>
          <p:cNvPr id="6" name="Grafik 5" descr="Ein Bild, das Person, draußen, Menschliches Gesicht, Kleidung enthält.&#10;&#10;KI-generierte Inhalte können fehlerhaft sein.">
            <a:extLst>
              <a:ext uri="{FF2B5EF4-FFF2-40B4-BE49-F238E27FC236}">
                <a16:creationId xmlns:a16="http://schemas.microsoft.com/office/drawing/2014/main" id="{486A41EA-BD98-3B58-FD52-CF77AA862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" y="67522"/>
            <a:ext cx="4972542" cy="33150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31886B0-D9F5-281A-A4C0-EFC180D35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" y="167693"/>
            <a:ext cx="750915" cy="200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4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30CA3-7B40-1122-AE88-7F2B21D9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Inhaltsplatzhalter 6" descr="Ein Bild, das Kleidung, draußen, Schuhwerk, Person enthält.&#10;&#10;KI-generierte Inhalte können fehlerhaft sein.">
            <a:extLst>
              <a:ext uri="{FF2B5EF4-FFF2-40B4-BE49-F238E27FC236}">
                <a16:creationId xmlns:a16="http://schemas.microsoft.com/office/drawing/2014/main" id="{46B31A03-9D65-E701-DD52-2878C13D4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432149"/>
            <a:ext cx="6639438" cy="4662285"/>
          </a:xfrm>
        </p:spPr>
      </p:pic>
      <p:pic>
        <p:nvPicPr>
          <p:cNvPr id="9" name="Grafik 8" descr="Ein Bild, das Feuer, draußen, Himmel, Wärme enthält.&#10;&#10;KI-generierte Inhalte können fehlerhaft sein.">
            <a:extLst>
              <a:ext uri="{FF2B5EF4-FFF2-40B4-BE49-F238E27FC236}">
                <a16:creationId xmlns:a16="http://schemas.microsoft.com/office/drawing/2014/main" id="{BFB0C7B1-5023-DCCD-0089-0EECD6223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66" y="1432149"/>
            <a:ext cx="6216380" cy="46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BE1DA-16D6-6542-87BD-3CDD8B8E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 descr="Ein Bild, das draußen, Himmel, Stein, Säugetier enthält.&#10;&#10;KI-generierte Inhalte können fehlerhaft sein.">
            <a:extLst>
              <a:ext uri="{FF2B5EF4-FFF2-40B4-BE49-F238E27FC236}">
                <a16:creationId xmlns:a16="http://schemas.microsoft.com/office/drawing/2014/main" id="{6D2A5BEA-DED0-E863-0A94-076459B04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0" y="96388"/>
            <a:ext cx="9742429" cy="6497451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73AFF16-0CAB-C355-9E45-80F42948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24" y="264161"/>
            <a:ext cx="884271" cy="2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20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orlage" ma:contentTypeID="0x010100E70E7286D71DC84E81A93BDDEBADF75B001C05EAF3BFB42E4CA0BB291A85A422B9" ma:contentTypeVersion="26" ma:contentTypeDescription="" ma:contentTypeScope="" ma:versionID="a962ae679f15b6c1770eebf58a594e7c">
  <xsd:schema xmlns:xsd="http://www.w3.org/2001/XMLSchema" xmlns:xs="http://www.w3.org/2001/XMLSchema" xmlns:p="http://schemas.microsoft.com/office/2006/metadata/properties" xmlns:ns2="738f2a5b-601f-41d1-9bf4-f1131925dd96" xmlns:ns3="36ae2025-af27-433a-88e6-228423c41c96" targetNamespace="http://schemas.microsoft.com/office/2006/metadata/properties" ma:root="true" ma:fieldsID="28e07d783f99bcec598b2df728f62b98" ns2:_="" ns3:_="">
    <xsd:import namespace="738f2a5b-601f-41d1-9bf4-f1131925dd96"/>
    <xsd:import namespace="36ae2025-af27-433a-88e6-228423c41c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f2a5b-601f-41d1-9bf4-f1131925dd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ed58eed3-87e5-48b3-80b4-002558b23f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ae2025-af27-433a-88e6-228423c41c9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0154557-e50f-4723-9252-0f526ae66c1a}" ma:internalName="TaxCatchAll" ma:showField="CatchAllData" ma:web="36ae2025-af27-433a-88e6-228423c41c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d58eed3-87e5-48b3-80b4-002558b23ffd" ContentTypeId="0x010100E70E7286D71DC84E81A93BDDEBADF75B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8f2a5b-601f-41d1-9bf4-f1131925dd96">
      <Terms xmlns="http://schemas.microsoft.com/office/infopath/2007/PartnerControls"/>
    </lcf76f155ced4ddcb4097134ff3c332f>
    <TaxCatchAll xmlns="36ae2025-af27-433a-88e6-228423c41c96" xsi:nil="true"/>
  </documentManagement>
</p:properties>
</file>

<file path=customXml/itemProps1.xml><?xml version="1.0" encoding="utf-8"?>
<ds:datastoreItem xmlns:ds="http://schemas.openxmlformats.org/officeDocument/2006/customXml" ds:itemID="{613B45CC-1530-45CA-8837-97B24C44599F}"/>
</file>

<file path=customXml/itemProps2.xml><?xml version="1.0" encoding="utf-8"?>
<ds:datastoreItem xmlns:ds="http://schemas.openxmlformats.org/officeDocument/2006/customXml" ds:itemID="{CB59B3BC-7DE6-49EC-9492-F92EF76AF153}"/>
</file>

<file path=customXml/itemProps3.xml><?xml version="1.0" encoding="utf-8"?>
<ds:datastoreItem xmlns:ds="http://schemas.openxmlformats.org/officeDocument/2006/customXml" ds:itemID="{8AB150F1-5861-4872-BF12-0AF5EF0D68BE}"/>
</file>

<file path=customXml/itemProps4.xml><?xml version="1.0" encoding="utf-8"?>
<ds:datastoreItem xmlns:ds="http://schemas.openxmlformats.org/officeDocument/2006/customXml" ds:itemID="{DBA85898-EE54-4248-8D1C-CC1C7DF01CF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Breitbild</PresentationFormat>
  <Paragraphs>8</Paragraphs>
  <Slides>15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</vt:lpstr>
      <vt:lpstr>Presentation</vt:lpstr>
      <vt:lpstr>PowerPoint-Präsentation</vt:lpstr>
      <vt:lpstr>Landschaft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Bevölkerung : Total 76 Mio Christen ; 6.7 Mio Hauptreligion : Islam</vt:lpstr>
      <vt:lpstr>Kamerun : Bevölkerung : 29.4 Mio Christen 17.12 Mio Hauptreligion : Christlicher Glaube Staatsform : Präsidialrepublik</vt:lpstr>
      <vt:lpstr>Nigeria : Bevölkerung :  229.15 Mio  Christen : 106.6 Mio /46,5 % Hauptreligion : Christlicher Glaube, Islam Staatsform  :  Präsidentielle Bundesrepublik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Burri</dc:creator>
  <cp:lastModifiedBy>Peter Burri</cp:lastModifiedBy>
  <cp:revision>8</cp:revision>
  <dcterms:created xsi:type="dcterms:W3CDTF">2025-11-11T17:01:50Z</dcterms:created>
  <dcterms:modified xsi:type="dcterms:W3CDTF">2025-12-15T09:47:39Z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0x010100E70E7286D71DC84E81A93BDDEBADF75B001C05EAF3BFB42E4CA0BB291A85A422B9</vt:lpwstr>
  </property>
  <property fmtid="{D5CDD505-2E9C-101B-9397-08002B2CF9AE}" pid="3" name="Verantwortlichkeit">
    <vt:lpwstr>33</vt:lpwstr>
  </property>
  <property fmtid="{D5CDD505-2E9C-101B-9397-08002B2CF9AE}" pid="4" name="Status">
    <vt:lpwstr>Laufend</vt:lpwstr>
  </property>
</Properties>
</file>